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007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25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797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166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853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679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78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325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77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385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604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68845-E2F5-4712-AB5A-62E3D52178DF}" type="datetimeFigureOut">
              <a:rPr lang="ar-IQ" smtClean="0"/>
              <a:t>02/07/1438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5E16-7747-4891-B380-F6F8426705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2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العلاقة بين هرمون اللبتين </a:t>
            </a:r>
            <a:r>
              <a:rPr lang="en-US" sz="2400" dirty="0" smtClean="0"/>
              <a:t> </a:t>
            </a:r>
            <a:r>
              <a:rPr lang="en-US" sz="2400" dirty="0" err="1" smtClean="0"/>
              <a:t>Leptin</a:t>
            </a:r>
            <a:r>
              <a:rPr lang="en-US" sz="2400" dirty="0" smtClean="0"/>
              <a:t> </a:t>
            </a:r>
            <a:r>
              <a:rPr lang="ar-IQ" sz="2400" dirty="0" smtClean="0"/>
              <a:t> ومعامل كتلة الجسم  </a:t>
            </a:r>
            <a:r>
              <a:rPr lang="en-US" sz="2400" dirty="0" smtClean="0"/>
              <a:t> </a:t>
            </a: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هرمون بروتيني يقوم بدور اساسي في تنظيم الطاقة المكتسبة والمستهلكة في الجسم مشتملا على الشهية وعملية الايض الغذائي ويعد من اهم الهرمونات المستخلصة من الخلايا الدهنية ، ويتواجد الجين  </a:t>
            </a:r>
            <a:r>
              <a:rPr lang="en-US" sz="2400" dirty="0" smtClean="0"/>
              <a:t>Ob (</a:t>
            </a:r>
            <a:r>
              <a:rPr lang="en-US" sz="2400" dirty="0" err="1" smtClean="0"/>
              <a:t>Lp</a:t>
            </a:r>
            <a:r>
              <a:rPr lang="en-US" sz="2400" dirty="0" smtClean="0"/>
              <a:t>) </a:t>
            </a:r>
            <a:r>
              <a:rPr lang="ar-IQ" sz="2400" dirty="0" smtClean="0"/>
              <a:t> على الكروموسوم السابع في الانسان 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6989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sz="2400" dirty="0" smtClean="0"/>
              <a:t>تم اكتشافه في العام 1994 من قبل جفري فريدمان وزملاءه في جامعة </a:t>
            </a:r>
            <a:r>
              <a:rPr lang="ar-IQ" sz="2400" dirty="0" err="1" smtClean="0"/>
              <a:t>روكفلر</a:t>
            </a:r>
            <a:r>
              <a:rPr lang="ar-IQ" sz="2400" dirty="0" smtClean="0"/>
              <a:t> أثناء دراسته على الفئران .</a:t>
            </a:r>
          </a:p>
          <a:p>
            <a:pPr marL="0" indent="0">
              <a:buNone/>
            </a:pPr>
            <a:r>
              <a:rPr lang="ar-IQ" sz="2400" dirty="0" smtClean="0"/>
              <a:t> .تعد الانسجة الدهنية البيضاء المصدر الرئيسي لإنتاج اللبتين . ولكن            الانسجة الدهنية البنية ، المشيمة ، المبايض ، العضلات العظمية ، المعدة ، خلايا الثدي الظهارية ، نخاع العظم ، الغدة النخامية والكبد .</a:t>
            </a:r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أهم وظائفه : </a:t>
            </a:r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1- مؤشر لنسبة الدهون : اللبتين والانسولين فقط يعملان كمؤشرين لنسبة الدهون</a:t>
            </a:r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يدور اللبتين في الدم بمستوى يتناسب طرديا مع مستوى الدهون في الجسم . والاعضاء الحسية لهذا الهرمون الموجودة في خلايا المخ العصبية تقوم بعملية تنظيم الطاقة المكتسبة والمستهلكة في الجسم . كما يقوم بالتحكم في تناول وامتصاص الطعام واستهلاك الجسم للطاقة عن طريق التأثير على الاعضاء الحسية في </a:t>
            </a:r>
            <a:r>
              <a:rPr lang="en-US" sz="2400" dirty="0" smtClean="0"/>
              <a:t>hypothalamus</a:t>
            </a:r>
            <a:r>
              <a:rPr lang="ar-IQ" sz="2400" dirty="0" smtClean="0"/>
              <a:t> ( مركز الجوع</a:t>
            </a:r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 والشبع في الجسم ) .</a:t>
            </a:r>
          </a:p>
          <a:p>
            <a:pPr marL="0" indent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24307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وظائف اللبتين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1- مؤشر لنسبة الدهون :</a:t>
            </a:r>
          </a:p>
          <a:p>
            <a:pPr marL="0" indent="0">
              <a:buNone/>
            </a:pPr>
            <a:r>
              <a:rPr lang="ar-IQ" dirty="0" smtClean="0"/>
              <a:t>اللبتين والانسولين يعملان كمؤشرين لنسبة الدهون </a:t>
            </a:r>
          </a:p>
          <a:p>
            <a:pPr marL="0" indent="0">
              <a:buNone/>
            </a:pPr>
            <a:r>
              <a:rPr lang="ar-IQ" dirty="0" smtClean="0"/>
              <a:t>يدور اللبتين في الدم بمستوى يتناسب طرديا مع مستوى الدهون في الجسم ، ويدخل الجهاز العصبي المركزي على حسب نسبة تركيزه في البلازما .</a:t>
            </a:r>
          </a:p>
          <a:p>
            <a:pPr marL="0" indent="0">
              <a:buNone/>
            </a:pPr>
            <a:r>
              <a:rPr lang="ar-IQ" dirty="0" smtClean="0"/>
              <a:t>   2- التحكم في الشهية والشبع : يرسل اللبتين اشارات للمخ ان الجسم قد اكتفى بالطعام ( الشبع) .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3- الجهاز المناعي : من خلال التعبير عن مستقبلات اللبتين على </a:t>
            </a:r>
            <a:r>
              <a:rPr lang="en-US" dirty="0" smtClean="0"/>
              <a:t>T- Cell</a:t>
            </a:r>
            <a:r>
              <a:rPr lang="ar-IQ" dirty="0" smtClean="0"/>
              <a:t> و </a:t>
            </a:r>
            <a:r>
              <a:rPr lang="en-US" dirty="0" smtClean="0"/>
              <a:t>B- Cell</a:t>
            </a:r>
            <a:r>
              <a:rPr lang="ar-IQ" dirty="0" smtClean="0"/>
              <a:t> ويلعب دورا مهما في امراض المناعة الذاتية من خلال اشتراكه في الاستجابة الالتهابية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7202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ولدراسة هذه الظاهرة في مجتمعاتنا السكانية ، تم جمع 180عينة دم ممثلة لخمسة مجاميع ( وزن مثالي ، فرط وزن ، سمنة 1 ، سمنة 2 ،و سمنة 3) على اساس مؤشر كتلة الجسم 18,5 – 24,9 ، 25- 29,9 ، 30- 34,9، 35- 39,9،و أكثر من 40كغم /م2 على التوالي 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أظهرت نتائج الدراسة : </a:t>
            </a:r>
            <a:r>
              <a:rPr lang="ar-IQ" dirty="0" smtClean="0"/>
              <a:t>                                     *أنه كلما ازداد معدل كتلة الجسم كلما ارتفع مستوى هرمون اللبتين . </a:t>
            </a:r>
          </a:p>
          <a:p>
            <a:pPr marL="0" indent="0">
              <a:buNone/>
            </a:pPr>
            <a:r>
              <a:rPr lang="ar-IQ" dirty="0" smtClean="0"/>
              <a:t>* هذا الارتفاع في مستويات الهرمون أدى الى </a:t>
            </a:r>
            <a:r>
              <a:rPr lang="ar-IQ" dirty="0"/>
              <a:t>ا</a:t>
            </a:r>
            <a:r>
              <a:rPr lang="ar-IQ" dirty="0" smtClean="0"/>
              <a:t>رتفاع مستوى ضغط الدم الانقباضي والانبساطي ومستويات الدهون الثلاثية والكولسترول طرديا كلما ارتفع معامل كتلة الجسم ، باستثناء البروتين الشحمي عالي الكثافة الذي اظهر تناسبا عكسيا مع ارتفاع </a:t>
            </a:r>
            <a:r>
              <a:rPr lang="ar-IQ" smtClean="0"/>
              <a:t>معامل كتلة الجسم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20106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380</Words>
  <Application>Microsoft Office PowerPoint</Application>
  <PresentationFormat>عرض على الشاشة (3:4)‏</PresentationFormat>
  <Paragraphs>18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العلاقة بين هرمون اللبتين  Leptin  ومعامل كتلة الجسم   </vt:lpstr>
      <vt:lpstr> </vt:lpstr>
      <vt:lpstr>وظائف اللبتين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اللبتين Leptin</dc:title>
  <dc:creator>DELL</dc:creator>
  <cp:lastModifiedBy>DELL</cp:lastModifiedBy>
  <cp:revision>12</cp:revision>
  <dcterms:created xsi:type="dcterms:W3CDTF">2017-03-21T17:32:17Z</dcterms:created>
  <dcterms:modified xsi:type="dcterms:W3CDTF">2017-03-29T03:41:51Z</dcterms:modified>
</cp:coreProperties>
</file>